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bg-BG" smtClean="0"/>
              <a:t>Редакт. стил загл. образец</a:t>
            </a:r>
            <a:endParaRPr lang="bg-BG"/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bg-BG" smtClean="0"/>
              <a:t>Щракнете за редакция стил подзагл. обр.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A70E5-EB1E-4345-A045-ACE8AB8CD3D4}" type="datetimeFigureOut">
              <a:rPr lang="bg-BG" smtClean="0"/>
              <a:t>1.11.2011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29625-D4A9-463A-959E-9D2764EABEE5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837093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Редакт. стил загл. образец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A70E5-EB1E-4345-A045-ACE8AB8CD3D4}" type="datetimeFigureOut">
              <a:rPr lang="bg-BG" smtClean="0"/>
              <a:t>1.11.2011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29625-D4A9-463A-959E-9D2764EABEE5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838769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bg-BG" smtClean="0"/>
              <a:t>Редакт. стил загл. образец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A70E5-EB1E-4345-A045-ACE8AB8CD3D4}" type="datetimeFigureOut">
              <a:rPr lang="bg-BG" smtClean="0"/>
              <a:t>1.11.2011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29625-D4A9-463A-959E-9D2764EABEE5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963067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Редакт. стил загл. образец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A70E5-EB1E-4345-A045-ACE8AB8CD3D4}" type="datetimeFigureOut">
              <a:rPr lang="bg-BG" smtClean="0"/>
              <a:t>1.11.2011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29625-D4A9-463A-959E-9D2764EABEE5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64364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на секц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bg-BG" smtClean="0"/>
              <a:t>Редакт. стил загл. образец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A70E5-EB1E-4345-A045-ACE8AB8CD3D4}" type="datetimeFigureOut">
              <a:rPr lang="bg-BG" smtClean="0"/>
              <a:t>1.11.2011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29625-D4A9-463A-959E-9D2764EABEE5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316717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Редакт. стил загл. образец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A70E5-EB1E-4345-A045-ACE8AB8CD3D4}" type="datetimeFigureOut">
              <a:rPr lang="bg-BG" smtClean="0"/>
              <a:t>1.11.2011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29625-D4A9-463A-959E-9D2764EABEE5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801274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bg-BG" smtClean="0"/>
              <a:t>Редакт. стил загл. образец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</p:txBody>
      </p:sp>
      <p:sp>
        <p:nvSpPr>
          <p:cNvPr id="6" name="Контейнер за съдържани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7" name="Контейнер за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A70E5-EB1E-4345-A045-ACE8AB8CD3D4}" type="datetimeFigureOut">
              <a:rPr lang="bg-BG" smtClean="0"/>
              <a:t>1.11.2011 г.</a:t>
            </a:fld>
            <a:endParaRPr lang="bg-BG"/>
          </a:p>
        </p:txBody>
      </p:sp>
      <p:sp>
        <p:nvSpPr>
          <p:cNvPr id="8" name="Контейнер за долния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Контейнер за номер н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29625-D4A9-463A-959E-9D2764EABEE5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55841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Редакт. стил загл. образец</a:t>
            </a:r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A70E5-EB1E-4345-A045-ACE8AB8CD3D4}" type="datetimeFigureOut">
              <a:rPr lang="bg-BG" smtClean="0"/>
              <a:t>1.11.2011 г.</a:t>
            </a:fld>
            <a:endParaRPr lang="bg-BG"/>
          </a:p>
        </p:txBody>
      </p:sp>
      <p:sp>
        <p:nvSpPr>
          <p:cNvPr id="4" name="Контейнер за долния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29625-D4A9-463A-959E-9D2764EABEE5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21958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A70E5-EB1E-4345-A045-ACE8AB8CD3D4}" type="datetimeFigureOut">
              <a:rPr lang="bg-BG" smtClean="0"/>
              <a:t>1.11.2011 г.</a:t>
            </a:fld>
            <a:endParaRPr lang="bg-BG"/>
          </a:p>
        </p:txBody>
      </p:sp>
      <p:sp>
        <p:nvSpPr>
          <p:cNvPr id="3" name="Контейнер за долния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29625-D4A9-463A-959E-9D2764EABEE5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221424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Редакт. стил загл. образец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A70E5-EB1E-4345-A045-ACE8AB8CD3D4}" type="datetimeFigureOut">
              <a:rPr lang="bg-BG" smtClean="0"/>
              <a:t>1.11.2011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29625-D4A9-463A-959E-9D2764EABEE5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082431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Редакт. стил загл. образец</a:t>
            </a:r>
            <a:endParaRPr lang="bg-BG"/>
          </a:p>
        </p:txBody>
      </p:sp>
      <p:sp>
        <p:nvSpPr>
          <p:cNvPr id="3" name="Контейнер за картин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A70E5-EB1E-4345-A045-ACE8AB8CD3D4}" type="datetimeFigureOut">
              <a:rPr lang="bg-BG" smtClean="0"/>
              <a:t>1.11.2011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29625-D4A9-463A-959E-9D2764EABEE5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88313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заглав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bg-BG" smtClean="0"/>
              <a:t>Редакт. стил загл. образец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7A70E5-EB1E-4345-A045-ACE8AB8CD3D4}" type="datetimeFigureOut">
              <a:rPr lang="bg-BG" smtClean="0"/>
              <a:t>1.11.2011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29625-D4A9-463A-959E-9D2764EABEE5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77058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1043608" y="476672"/>
            <a:ext cx="7772400" cy="1470025"/>
          </a:xfrm>
        </p:spPr>
        <p:txBody>
          <a:bodyPr>
            <a:normAutofit/>
          </a:bodyPr>
          <a:lstStyle/>
          <a:p>
            <a:r>
              <a:rPr lang="en-US" sz="7200" dirty="0" smtClean="0">
                <a:solidFill>
                  <a:srgbClr val="FF0000"/>
                </a:solidFill>
                <a:latin typeface="Castellar" pitchFamily="18" charset="0"/>
              </a:rPr>
              <a:t>MY BODY</a:t>
            </a:r>
            <a:endParaRPr lang="bg-BG" sz="7200" dirty="0">
              <a:solidFill>
                <a:srgbClr val="FF0000"/>
              </a:solidFill>
            </a:endParaRPr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331640" y="4221088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e</a:t>
            </a:r>
            <a:r>
              <a:rPr lang="en-US" dirty="0">
                <a:solidFill>
                  <a:srgbClr val="FF0000"/>
                </a:solidFill>
              </a:rPr>
              <a:t>T</a:t>
            </a:r>
            <a:r>
              <a:rPr lang="en-US" dirty="0" smtClean="0">
                <a:solidFill>
                  <a:srgbClr val="FF0000"/>
                </a:solidFill>
              </a:rPr>
              <a:t>winning project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CDG24”Prikazen sviat”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Dobrich Bulgaria</a:t>
            </a:r>
            <a:endParaRPr lang="bg-BG" dirty="0">
              <a:solidFill>
                <a:srgbClr val="FF0000"/>
              </a:solidFill>
            </a:endParaRPr>
          </a:p>
        </p:txBody>
      </p:sp>
      <p:pic>
        <p:nvPicPr>
          <p:cNvPr id="4" name="Картина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9" y="1718796"/>
            <a:ext cx="4236266" cy="227217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501731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188"/>
    </mc:Choice>
    <mc:Fallback>
      <p:transition spd="slow" advTm="918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539552" y="620688"/>
            <a:ext cx="8062664" cy="225968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I</a:t>
            </a:r>
            <a:r>
              <a:rPr lang="en-US" dirty="0" smtClean="0">
                <a:solidFill>
                  <a:srgbClr val="FFC000"/>
                </a:solidFill>
              </a:rPr>
              <a:t>t’s us.</a:t>
            </a:r>
            <a:br>
              <a:rPr lang="en-US" dirty="0" smtClean="0">
                <a:solidFill>
                  <a:srgbClr val="FFC000"/>
                </a:solidFill>
              </a:rPr>
            </a:br>
            <a:r>
              <a:rPr lang="en-US" dirty="0" smtClean="0">
                <a:solidFill>
                  <a:srgbClr val="002060"/>
                </a:solidFill>
              </a:rPr>
              <a:t>I am a boy.</a:t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I am a girl.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These are our bodies.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>
                <a:solidFill>
                  <a:srgbClr val="00B050"/>
                </a:solidFill>
              </a:rPr>
              <a:t/>
            </a:r>
            <a:br>
              <a:rPr lang="en-US" dirty="0">
                <a:solidFill>
                  <a:srgbClr val="00B050"/>
                </a:solidFill>
              </a:rPr>
            </a:br>
            <a:endParaRPr lang="bg-BG" dirty="0"/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bg-BG" dirty="0"/>
          </a:p>
        </p:txBody>
      </p:sp>
      <p:pic>
        <p:nvPicPr>
          <p:cNvPr id="4" name="Картина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2924944"/>
            <a:ext cx="2193707" cy="2924943"/>
          </a:xfrm>
          <a:prstGeom prst="rect">
            <a:avLst/>
          </a:prstGeom>
        </p:spPr>
      </p:pic>
      <p:pic>
        <p:nvPicPr>
          <p:cNvPr id="5" name="Картина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7135" y="4005064"/>
            <a:ext cx="1188133" cy="1584176"/>
          </a:xfrm>
          <a:prstGeom prst="rect">
            <a:avLst/>
          </a:prstGeom>
        </p:spPr>
      </p:pic>
      <p:pic>
        <p:nvPicPr>
          <p:cNvPr id="6" name="Картина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4228" y="3861048"/>
            <a:ext cx="1188133" cy="158417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511038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735"/>
    </mc:Choice>
    <mc:Fallback>
      <p:transition spd="slow" advTm="1573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539552" y="548680"/>
            <a:ext cx="7772400" cy="1470025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We have hands. Our hands help us every day. We are holding  hands because we're friends.</a:t>
            </a:r>
            <a:endParaRPr lang="bg-BG" sz="3200" dirty="0">
              <a:solidFill>
                <a:srgbClr val="C00000"/>
              </a:solidFill>
            </a:endParaRPr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bg-BG" dirty="0"/>
          </a:p>
        </p:txBody>
      </p:sp>
      <p:pic>
        <p:nvPicPr>
          <p:cNvPr id="4" name="Картина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853434"/>
            <a:ext cx="3528392" cy="2646294"/>
          </a:xfrm>
          <a:prstGeom prst="rect">
            <a:avLst/>
          </a:prstGeom>
        </p:spPr>
      </p:pic>
      <p:pic>
        <p:nvPicPr>
          <p:cNvPr id="5" name="Картина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356992"/>
            <a:ext cx="3775968" cy="283197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935857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825"/>
    </mc:Choice>
    <mc:Fallback>
      <p:transition spd="slow" advTm="2082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755576" y="692696"/>
            <a:ext cx="7772400" cy="1470025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7030A0"/>
                </a:solidFill>
              </a:rPr>
              <a:t>I have feet. I can  walk and I  run fast.</a:t>
            </a:r>
            <a:endParaRPr lang="bg-BG" sz="4000" dirty="0">
              <a:solidFill>
                <a:srgbClr val="7030A0"/>
              </a:solidFill>
            </a:endParaRPr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bg-BG" dirty="0"/>
          </a:p>
        </p:txBody>
      </p:sp>
      <p:pic>
        <p:nvPicPr>
          <p:cNvPr id="4" name="Картина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132856"/>
            <a:ext cx="3072341" cy="2304256"/>
          </a:xfrm>
          <a:prstGeom prst="rect">
            <a:avLst/>
          </a:prstGeom>
        </p:spPr>
      </p:pic>
      <p:pic>
        <p:nvPicPr>
          <p:cNvPr id="5" name="Картина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284984"/>
            <a:ext cx="3295915" cy="247193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347111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6375"/>
    </mc:Choice>
    <mc:Fallback>
      <p:transition spd="slow" advTm="1637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72400" cy="1470025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B0F0"/>
                </a:solidFill>
              </a:rPr>
              <a:t>These are bodies. I will paint my body.</a:t>
            </a:r>
            <a:endParaRPr lang="bg-BG" sz="3600" dirty="0">
              <a:solidFill>
                <a:srgbClr val="00B0F0"/>
              </a:solidFill>
            </a:endParaRPr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539618" y="4705708"/>
            <a:ext cx="6400800" cy="17526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2060"/>
                </a:solidFill>
              </a:rPr>
              <a:t>We will make a book "My Body“ together….</a:t>
            </a:r>
            <a:endParaRPr lang="bg-BG" sz="2800" dirty="0">
              <a:solidFill>
                <a:srgbClr val="002060"/>
              </a:solidFill>
            </a:endParaRPr>
          </a:p>
        </p:txBody>
      </p:sp>
      <p:pic>
        <p:nvPicPr>
          <p:cNvPr id="4" name="Картина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7" y="1844824"/>
            <a:ext cx="2976331" cy="2232248"/>
          </a:xfrm>
          <a:prstGeom prst="rect">
            <a:avLst/>
          </a:prstGeom>
        </p:spPr>
      </p:pic>
      <p:pic>
        <p:nvPicPr>
          <p:cNvPr id="5" name="Картина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697199"/>
            <a:ext cx="2268252" cy="302433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886499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8579"/>
    </mc:Choice>
    <mc:Fallback>
      <p:transition spd="slow" advTm="1857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1.6|2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2|2.6|2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2.6|2.9|1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3|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2.6|2|2.8"/>
</p:tagLst>
</file>

<file path=ppt/theme/theme1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64</Words>
  <Application>Microsoft Office PowerPoint</Application>
  <PresentationFormat>Презентация на цял екран 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Заглавия на слайдовете</vt:lpstr>
      </vt:variant>
      <vt:variant>
        <vt:i4>5</vt:i4>
      </vt:variant>
    </vt:vector>
  </HeadingPairs>
  <TitlesOfParts>
    <vt:vector size="6" baseType="lpstr">
      <vt:lpstr>Office тема</vt:lpstr>
      <vt:lpstr>MY BODY</vt:lpstr>
      <vt:lpstr>It’s us. I am a boy. I am a girl. These are our bodies.  </vt:lpstr>
      <vt:lpstr>We have hands. Our hands help us every day. We are holding  hands because we're friends.</vt:lpstr>
      <vt:lpstr>I have feet. I can  walk and I  run fast.</vt:lpstr>
      <vt:lpstr>These are bodies. I will paint my body.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BODY</dc:title>
  <dc:creator>Кристина</dc:creator>
  <cp:lastModifiedBy>Кристина</cp:lastModifiedBy>
  <cp:revision>5</cp:revision>
  <dcterms:created xsi:type="dcterms:W3CDTF">2011-11-01T13:00:16Z</dcterms:created>
  <dcterms:modified xsi:type="dcterms:W3CDTF">2011-11-01T13:54:24Z</dcterms:modified>
</cp:coreProperties>
</file>